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2871787"/>
            <a:ext cx="568642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933056"/>
            <a:ext cx="6480720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4505812"/>
            <a:ext cx="6480720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927843"/>
            <a:ext cx="6480720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46992"/>
            <a:ext cx="10915650" cy="5414367"/>
            <a:chOff x="407368" y="1304925"/>
            <a:chExt cx="10915650" cy="54143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304925"/>
              <a:ext cx="10915650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157192"/>
              <a:ext cx="2600325" cy="15621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6" y="3429000"/>
            <a:ext cx="7343775" cy="2209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127448" y="5671589"/>
            <a:ext cx="259228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6214200"/>
            <a:ext cx="259228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246992"/>
            <a:ext cx="11639550" cy="5524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299629"/>
            <a:ext cx="3390900" cy="1419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3318679"/>
            <a:ext cx="2543175" cy="14001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1949680" y="4808973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96476" y="4808973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612493" y="584395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993196" y="5843954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255207" y="6436808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2026-01-16T01:05:30Z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